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Medium" panose="020B0603050203000203" pitchFamily="34" charset="0"/>
      <p:regular r:id="rId13"/>
    </p:embeddedFont>
    <p:embeddedFont>
      <p:font typeface="Roboto" panose="020000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735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963" y="662345"/>
            <a:ext cx="7458075" cy="4154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150"/>
              </a:lnSpc>
              <a:buNone/>
            </a:pPr>
            <a:r>
              <a:rPr lang="en-US" sz="6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Stock Market Analysis and Future Stock Price Prediction</a:t>
            </a:r>
            <a:endParaRPr lang="en-US" sz="6500" dirty="0"/>
          </a:p>
        </p:txBody>
      </p:sp>
      <p:sp>
        <p:nvSpPr>
          <p:cNvPr id="4" name="Text 1"/>
          <p:cNvSpPr/>
          <p:nvPr/>
        </p:nvSpPr>
        <p:spPr>
          <a:xfrm>
            <a:off x="842963" y="5177909"/>
            <a:ext cx="7458075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Data Analysis, Machine Learning, and Power BI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42963" y="5834063"/>
            <a:ext cx="7458075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Soham Parsodkar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42963" y="6490216"/>
            <a:ext cx="7458075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30-09-2024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02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765" y="3429595"/>
            <a:ext cx="5620464" cy="702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765" y="4722257"/>
            <a:ext cx="505778" cy="50577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38451" y="4806553"/>
            <a:ext cx="20240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7333" y="4722257"/>
            <a:ext cx="28102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End-to-End System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7333" y="5208270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aims to create an end-to-end stock price prediction system.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595" y="4722257"/>
            <a:ext cx="505778" cy="50577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7579281" y="4806553"/>
            <a:ext cx="20240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163" y="4722257"/>
            <a:ext cx="28102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Impactful Results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163" y="5208270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data acquisition, machine learning, and business intelligence for impactful results.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6765" y="6405086"/>
            <a:ext cx="505778" cy="50577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38451" y="6489383"/>
            <a:ext cx="20240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7333" y="6405086"/>
            <a:ext cx="302549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Power BI Enhancement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7333" y="6891099"/>
            <a:ext cx="568547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enhances the visualization for stakeholders.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595" y="6405086"/>
            <a:ext cx="505778" cy="50577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7579281" y="6489383"/>
            <a:ext cx="20240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163" y="6405086"/>
            <a:ext cx="28102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Informed Decisions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163" y="6891099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 potential solution for traders to make informed decisions.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B6B9D2-F071-248A-417C-AE63032FCF44}"/>
              </a:ext>
            </a:extLst>
          </p:cNvPr>
          <p:cNvSpPr/>
          <p:nvPr/>
        </p:nvSpPr>
        <p:spPr>
          <a:xfrm>
            <a:off x="12769609" y="7751598"/>
            <a:ext cx="1780390" cy="412013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9108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31054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30605" y="5403056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Data-Driven Project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5844421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stock market trends and predict future stock prices.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31054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5413653" y="5403056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049328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Live Stock Data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049328" y="5844421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Utilizes live stock data, machine learning algorithms, and data visualization tools like Power BI.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31054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796701" y="5403056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0432375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MySQL Integration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32375" y="5844421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of MySQL for data storage and retrieval.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29EBE0-127F-B418-D089-997647E3E430}"/>
              </a:ext>
            </a:extLst>
          </p:cNvPr>
          <p:cNvSpPr/>
          <p:nvPr/>
        </p:nvSpPr>
        <p:spPr>
          <a:xfrm>
            <a:off x="12769609" y="7751598"/>
            <a:ext cx="1780390" cy="412013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332" y="469821"/>
            <a:ext cx="427136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Objectives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332" y="1857970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Acquisition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3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Fetch real-time stock data from an API (Alpha Vantage).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3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3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Analysis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3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Clean, process, and analyze historical stock data.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3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332" y="5364599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Price Prediction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3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machine learning model to predict future stock prices.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3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3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Visualization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3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 findings and predictions using Power BI.</a:t>
            </a:r>
            <a:endParaRPr 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727A2A-647A-BAD2-9E90-DFC1BE6F0BBE}"/>
              </a:ext>
            </a:extLst>
          </p:cNvPr>
          <p:cNvSpPr/>
          <p:nvPr/>
        </p:nvSpPr>
        <p:spPr>
          <a:xfrm>
            <a:off x="12769609" y="7751598"/>
            <a:ext cx="1780390" cy="412013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537686"/>
            <a:ext cx="4883468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System Architecture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1441013"/>
            <a:ext cx="976670" cy="1562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620" y="1636276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Source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620" y="2058591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fetching real-time stock market data.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3003709"/>
            <a:ext cx="976670" cy="15626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620" y="3198971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Storage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620" y="3621286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database for storing stock market information.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4566404"/>
            <a:ext cx="976670" cy="15626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620" y="4761667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ML Model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620" y="5183981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Time-series prediction using LSTM (Long Short-Term Memory) model.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057" y="6129099"/>
            <a:ext cx="976670" cy="15626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620" y="6324362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Visualization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620" y="6746677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for dashboard creation and report generation.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262EBA-EC43-B1FD-BEAA-C381A8914F38}"/>
              </a:ext>
            </a:extLst>
          </p:cNvPr>
          <p:cNvSpPr/>
          <p:nvPr/>
        </p:nvSpPr>
        <p:spPr>
          <a:xfrm>
            <a:off x="12769609" y="7751598"/>
            <a:ext cx="1780390" cy="412013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700670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Acquisition Process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Source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stock data fetched using Alpha Vantage API.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Stored in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database for easy access and management.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Tools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for API integration and MySQL for database management.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C47BF9-4AF9-9D1E-6835-95F37125F442}"/>
              </a:ext>
            </a:extLst>
          </p:cNvPr>
          <p:cNvSpPr/>
          <p:nvPr/>
        </p:nvSpPr>
        <p:spPr>
          <a:xfrm>
            <a:off x="12769609" y="7751598"/>
            <a:ext cx="1780390" cy="412013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79076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Cleaning and Preprocessing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092410"/>
            <a:ext cx="7415927" cy="3958114"/>
          </a:xfrm>
          <a:prstGeom prst="roundRect">
            <a:avLst>
              <a:gd name="adj" fmla="val 93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310765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326338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Data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326338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Cleaned Data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3814167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396990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Values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396990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4520684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467641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Outliers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467641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65677" y="5227201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12493" y="538293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09027" y="5382935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Moving Averages (50-day and 200-day)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6365677" y="6328767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2493" y="648450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0309027" y="648450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Performed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67E80-3EE7-4EFF-5B33-8A2C2DB42F8A}"/>
              </a:ext>
            </a:extLst>
          </p:cNvPr>
          <p:cNvSpPr/>
          <p:nvPr/>
        </p:nvSpPr>
        <p:spPr>
          <a:xfrm>
            <a:off x="12769609" y="7751598"/>
            <a:ext cx="1780390" cy="412013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3013"/>
            <a:ext cx="1082421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Machine Learning Model for Prediction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Type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LSTM (Long Short-Term Memory), a type of recurrent neural network (RNN) designed for time-series data.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Purpose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 future stock prices based on historical data.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Evaluation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Root Mean Squared Error (RMSE) and visualization of predicted vs. actual prices.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0A573-46E3-87DE-326D-3D9193DA251D}"/>
              </a:ext>
            </a:extLst>
          </p:cNvPr>
          <p:cNvSpPr/>
          <p:nvPr/>
        </p:nvSpPr>
        <p:spPr>
          <a:xfrm>
            <a:off x="12769609" y="7751598"/>
            <a:ext cx="1780390" cy="412013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7747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Power BI Dashboard for Visualization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690813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93762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Real-Time Dashboard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97253" y="3471505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Displaying stock prices, moving averages, and predictions.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4360188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46070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Custom Reports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97253" y="5140881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historical data trends and forecast results.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6029563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6276380"/>
            <a:ext cx="330493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User-Friendly Interface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97253" y="6810256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stakeholders to visualize stock market analysis.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64601-2FCA-E544-0D21-F666206AF582}"/>
              </a:ext>
            </a:extLst>
          </p:cNvPr>
          <p:cNvSpPr/>
          <p:nvPr/>
        </p:nvSpPr>
        <p:spPr>
          <a:xfrm>
            <a:off x="12769609" y="7751598"/>
            <a:ext cx="1780390" cy="412013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692" y="610195"/>
            <a:ext cx="5541050" cy="692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Timeline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6052"/>
            <a:ext cx="30480" cy="5873353"/>
          </a:xfrm>
          <a:prstGeom prst="roundRect">
            <a:avLst>
              <a:gd name="adj" fmla="val 109077"/>
            </a:avLst>
          </a:prstGeom>
          <a:solidFill>
            <a:srgbClr val="61646A"/>
          </a:solidFill>
          <a:ln/>
        </p:spPr>
      </p:sp>
      <p:sp>
        <p:nvSpPr>
          <p:cNvPr id="4" name="Shape 2"/>
          <p:cNvSpPr/>
          <p:nvPr/>
        </p:nvSpPr>
        <p:spPr>
          <a:xfrm>
            <a:off x="6320671" y="2229445"/>
            <a:ext cx="775692" cy="30480"/>
          </a:xfrm>
          <a:prstGeom prst="roundRect">
            <a:avLst>
              <a:gd name="adj" fmla="val 109077"/>
            </a:avLst>
          </a:prstGeom>
          <a:solidFill>
            <a:srgbClr val="61646A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83" y="1995368"/>
            <a:ext cx="498634" cy="49863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7215426" y="2078474"/>
            <a:ext cx="19954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325773" y="1967627"/>
            <a:ext cx="277046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 1-2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692" y="2446734"/>
            <a:ext cx="532054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Setup and data acquisition (MySQL, API integration).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37" y="3337560"/>
            <a:ext cx="775692" cy="30480"/>
          </a:xfrm>
          <a:prstGeom prst="roundRect">
            <a:avLst>
              <a:gd name="adj" fmla="val 109077"/>
            </a:avLst>
          </a:prstGeom>
          <a:solidFill>
            <a:srgbClr val="61646A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83" y="3103483"/>
            <a:ext cx="498634" cy="49863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7215426" y="3186589"/>
            <a:ext cx="19954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162" y="3075742"/>
            <a:ext cx="277046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 3-5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162" y="3554849"/>
            <a:ext cx="532054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 and feature engineering.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671" y="4334828"/>
            <a:ext cx="775692" cy="30480"/>
          </a:xfrm>
          <a:prstGeom prst="roundRect">
            <a:avLst>
              <a:gd name="adj" fmla="val 109077"/>
            </a:avLst>
          </a:prstGeom>
          <a:solidFill>
            <a:srgbClr val="61646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83" y="4100751"/>
            <a:ext cx="498634" cy="49863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6" name="Text 14"/>
          <p:cNvSpPr/>
          <p:nvPr/>
        </p:nvSpPr>
        <p:spPr>
          <a:xfrm>
            <a:off x="7215426" y="4183856"/>
            <a:ext cx="19954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5773" y="4073009"/>
            <a:ext cx="277046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 6-8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692" y="4552117"/>
            <a:ext cx="532054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development and training.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37" y="5332214"/>
            <a:ext cx="775692" cy="30480"/>
          </a:xfrm>
          <a:prstGeom prst="roundRect">
            <a:avLst>
              <a:gd name="adj" fmla="val 109077"/>
            </a:avLst>
          </a:prstGeom>
          <a:solidFill>
            <a:srgbClr val="61646A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83" y="5098137"/>
            <a:ext cx="498634" cy="49863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1" name="Text 19"/>
          <p:cNvSpPr/>
          <p:nvPr/>
        </p:nvSpPr>
        <p:spPr>
          <a:xfrm>
            <a:off x="7215426" y="5181243"/>
            <a:ext cx="19954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162" y="5070396"/>
            <a:ext cx="277046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 9-10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162" y="5549503"/>
            <a:ext cx="532054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dashboard creation.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671" y="6329601"/>
            <a:ext cx="775692" cy="30480"/>
          </a:xfrm>
          <a:prstGeom prst="roundRect">
            <a:avLst>
              <a:gd name="adj" fmla="val 109077"/>
            </a:avLst>
          </a:prstGeom>
          <a:solidFill>
            <a:srgbClr val="61646A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83" y="6095524"/>
            <a:ext cx="498634" cy="49863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6" name="Text 24"/>
          <p:cNvSpPr/>
          <p:nvPr/>
        </p:nvSpPr>
        <p:spPr>
          <a:xfrm>
            <a:off x="7215426" y="6178629"/>
            <a:ext cx="19954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325773" y="6067782"/>
            <a:ext cx="277046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 11-12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692" y="6546890"/>
            <a:ext cx="532054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Testing, optimization, and presentation.</a:t>
            </a:r>
            <a:endParaRPr lang="en-US" sz="17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20F4E9-4EF0-2B55-9CBC-3B77177D928E}"/>
              </a:ext>
            </a:extLst>
          </p:cNvPr>
          <p:cNvSpPr/>
          <p:nvPr/>
        </p:nvSpPr>
        <p:spPr>
          <a:xfrm>
            <a:off x="12769609" y="7751598"/>
            <a:ext cx="1780390" cy="412013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434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Arial</vt:lpstr>
      <vt:lpstr>IBM Plex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Soham parsodkar</cp:lastModifiedBy>
  <cp:revision>4</cp:revision>
  <dcterms:created xsi:type="dcterms:W3CDTF">2024-09-28T11:53:52Z</dcterms:created>
  <dcterms:modified xsi:type="dcterms:W3CDTF">2024-09-28T17:39:32Z</dcterms:modified>
</cp:coreProperties>
</file>